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85" d="100"/>
          <a:sy n="85" d="100"/>
        </p:scale>
        <p:origin x="78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42.emf"/><Relationship Id="rId4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65.e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gif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13" Type="http://schemas.openxmlformats.org/officeDocument/2006/relationships/image" Target="../media/image94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12" Type="http://schemas.openxmlformats.org/officeDocument/2006/relationships/image" Target="../media/image93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11" Type="http://schemas.openxmlformats.org/officeDocument/2006/relationships/image" Target="../media/image92.gif"/><Relationship Id="rId5" Type="http://schemas.openxmlformats.org/officeDocument/2006/relationships/image" Target="../media/image86.gif"/><Relationship Id="rId10" Type="http://schemas.openxmlformats.org/officeDocument/2006/relationships/image" Target="../media/image91.gif"/><Relationship Id="rId4" Type="http://schemas.openxmlformats.org/officeDocument/2006/relationships/image" Target="../media/image85.gif"/><Relationship Id="rId9" Type="http://schemas.openxmlformats.org/officeDocument/2006/relationships/image" Target="../media/image90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5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png"/><Relationship Id="rId4" Type="http://schemas.openxmlformats.org/officeDocument/2006/relationships/image" Target="../media/image97.gif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7" Type="http://schemas.openxmlformats.org/officeDocument/2006/relationships/image" Target="../media/image86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7" Type="http://schemas.openxmlformats.org/officeDocument/2006/relationships/image" Target="../media/image116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gif"/><Relationship Id="rId5" Type="http://schemas.openxmlformats.org/officeDocument/2006/relationships/image" Target="../media/image114.gif"/><Relationship Id="rId4" Type="http://schemas.openxmlformats.org/officeDocument/2006/relationships/image" Target="../media/image1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gif"/><Relationship Id="rId5" Type="http://schemas.openxmlformats.org/officeDocument/2006/relationships/image" Target="../media/image119.gif"/><Relationship Id="rId4" Type="http://schemas.openxmlformats.org/officeDocument/2006/relationships/image" Target="../media/image11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9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0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2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4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</a:t>
            </a:r>
            <a:r>
              <a:rPr lang="en-US" sz="4000" dirty="0" err="1">
                <a:latin typeface="Arial"/>
                <a:cs typeface="Arial"/>
              </a:rPr>
              <a:t>separability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803603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803603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275096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275096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3EDE78-19BE-4236-882D-6A6E811C1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228" y="1545446"/>
            <a:ext cx="3657600" cy="2433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F3B71BC-0C9E-478B-94EF-C21ECD76BABC}"/>
              </a:ext>
            </a:extLst>
          </p:cNvPr>
          <p:cNvSpPr/>
          <p:nvPr/>
        </p:nvSpPr>
        <p:spPr>
          <a:xfrm>
            <a:off x="2438400" y="1473201"/>
            <a:ext cx="3835400" cy="37676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(Note: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</a:t>
            </a:r>
            <a:r>
              <a:rPr lang="en-US" sz="3600" dirty="0" err="1">
                <a:latin typeface="Arial"/>
                <a:cs typeface="Arial"/>
              </a:rPr>
              <a:t>separability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16691</TotalTime>
  <Words>1659</Words>
  <Application>Microsoft Office PowerPoint</Application>
  <PresentationFormat>On-screen Show (4:3)</PresentationFormat>
  <Paragraphs>547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宋体</vt:lpstr>
      <vt:lpstr>Arial</vt:lpstr>
      <vt:lpstr>Calibri</vt:lpstr>
      <vt:lpstr>Mangal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295</cp:revision>
  <dcterms:created xsi:type="dcterms:W3CDTF">2018-08-06T21:32:06Z</dcterms:created>
  <dcterms:modified xsi:type="dcterms:W3CDTF">2018-12-07T12:31:15Z</dcterms:modified>
</cp:coreProperties>
</file>